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3" r:id="rId7"/>
    <p:sldId id="262" r:id="rId8"/>
    <p:sldId id="259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E6C9"/>
    <a:srgbClr val="4CAF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g>
</file>

<file path=ppt/media/image13.pn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8/9/2015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8/9/2015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8/9/2015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8/9/2015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8/9/2015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8/9/2015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4CA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-392964"/>
            <a:ext cx="12192001" cy="914400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2121094"/>
            <a:ext cx="12192000" cy="1829886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1523997" y="3524408"/>
            <a:ext cx="9144000" cy="13092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latin typeface="Poetsen One" panose="020108030300000D0203" pitchFamily="2" charset="0"/>
              </a:rPr>
              <a:t>A project by Warwick 240</a:t>
            </a:r>
            <a:endParaRPr lang="en-NZ" dirty="0">
              <a:latin typeface="Poetsen One" panose="020108030300000D0203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805351" y="2126541"/>
            <a:ext cx="8581292" cy="163121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ctr"/>
            <a:r>
              <a:rPr lang="en-NZ" sz="10000" dirty="0" err="1" smtClean="0">
                <a:latin typeface="Poetsen One" panose="020108030300000D0203" pitchFamily="2" charset="0"/>
              </a:rPr>
              <a:t>Walkland</a:t>
            </a:r>
            <a:endParaRPr lang="en-NZ" sz="10000" dirty="0">
              <a:latin typeface="Poetsen One" panose="020108030300000D02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037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4CA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41" y="0"/>
            <a:ext cx="12192000" cy="10262700"/>
          </a:xfrm>
        </p:spPr>
      </p:pic>
      <p:sp>
        <p:nvSpPr>
          <p:cNvPr id="7" name="Rectangle 6"/>
          <p:cNvSpPr/>
          <p:nvPr/>
        </p:nvSpPr>
        <p:spPr>
          <a:xfrm>
            <a:off x="0" y="2583549"/>
            <a:ext cx="12192000" cy="1829886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804313" y="2898327"/>
            <a:ext cx="8581292" cy="1200329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ctr"/>
            <a:r>
              <a:rPr lang="en-NZ" sz="7200" dirty="0" smtClean="0">
                <a:latin typeface="Poetsen One" panose="020108030300000D0203" pitchFamily="2" charset="0"/>
              </a:rPr>
              <a:t>The Problem</a:t>
            </a:r>
            <a:endParaRPr lang="en-NZ" sz="7200" dirty="0">
              <a:latin typeface="Poetsen One" panose="020108030300000D02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820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082" cy="9145563"/>
          </a:xfrm>
        </p:spPr>
      </p:pic>
      <p:sp>
        <p:nvSpPr>
          <p:cNvPr id="5" name="Rectangle 4"/>
          <p:cNvSpPr/>
          <p:nvPr/>
        </p:nvSpPr>
        <p:spPr>
          <a:xfrm>
            <a:off x="0" y="686864"/>
            <a:ext cx="12192000" cy="1829886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04313" y="1001642"/>
            <a:ext cx="8581292" cy="1200329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ctr"/>
            <a:r>
              <a:rPr lang="en-NZ" sz="7200" dirty="0" smtClean="0">
                <a:latin typeface="Poetsen One" panose="020108030300000D0203" pitchFamily="2" charset="0"/>
              </a:rPr>
              <a:t>Our Approach</a:t>
            </a:r>
            <a:endParaRPr lang="en-NZ" sz="7200" dirty="0">
              <a:latin typeface="Poetsen One" panose="020108030300000D0203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16" y="3418449"/>
            <a:ext cx="2316314" cy="231631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7948" y="3709625"/>
            <a:ext cx="2025138" cy="202513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906" y="3798638"/>
            <a:ext cx="6820105" cy="184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474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82" y="0"/>
            <a:ext cx="12194082" cy="7612591"/>
          </a:xfrm>
        </p:spPr>
      </p:pic>
      <p:sp>
        <p:nvSpPr>
          <p:cNvPr id="4" name="Rectangle 3"/>
          <p:cNvSpPr/>
          <p:nvPr/>
        </p:nvSpPr>
        <p:spPr>
          <a:xfrm>
            <a:off x="0" y="2389055"/>
            <a:ext cx="12192000" cy="1829886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04313" y="2703833"/>
            <a:ext cx="8581292" cy="1200329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ctr"/>
            <a:r>
              <a:rPr lang="en-NZ" sz="7200" dirty="0" smtClean="0">
                <a:latin typeface="Poetsen One" panose="020108030300000D0203" pitchFamily="2" charset="0"/>
              </a:rPr>
              <a:t>Live Demo</a:t>
            </a:r>
            <a:endParaRPr lang="en-NZ" sz="7200" dirty="0">
              <a:latin typeface="Poetsen One" panose="020108030300000D02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866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31753"/>
            <a:ext cx="12192000" cy="9144001"/>
          </a:xfrm>
        </p:spPr>
      </p:pic>
      <p:sp>
        <p:nvSpPr>
          <p:cNvPr id="4" name="Rectangle 3"/>
          <p:cNvSpPr/>
          <p:nvPr/>
        </p:nvSpPr>
        <p:spPr>
          <a:xfrm>
            <a:off x="0" y="2389055"/>
            <a:ext cx="12192000" cy="1829886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04313" y="2703833"/>
            <a:ext cx="8581292" cy="1200329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ctr"/>
            <a:r>
              <a:rPr lang="en-NZ" sz="7200" dirty="0" smtClean="0">
                <a:latin typeface="Poetsen One" panose="020108030300000D0203" pitchFamily="2" charset="0"/>
              </a:rPr>
              <a:t>Design</a:t>
            </a:r>
            <a:endParaRPr lang="en-NZ" sz="7200" dirty="0">
              <a:latin typeface="Poetsen One" panose="020108030300000D02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5805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952" cy="6858000"/>
          </a:xfrm>
        </p:spPr>
      </p:pic>
    </p:spTree>
    <p:extLst>
      <p:ext uri="{BB962C8B-B14F-4D97-AF65-F5344CB8AC3E}">
        <p14:creationId xmlns:p14="http://schemas.microsoft.com/office/powerpoint/2010/main" val="2213954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654"/>
          </a:xfrm>
        </p:spPr>
      </p:pic>
    </p:spTree>
    <p:extLst>
      <p:ext uri="{BB962C8B-B14F-4D97-AF65-F5344CB8AC3E}">
        <p14:creationId xmlns:p14="http://schemas.microsoft.com/office/powerpoint/2010/main" val="955200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90843"/>
            <a:ext cx="12194082" cy="9145563"/>
          </a:xfrm>
        </p:spPr>
      </p:pic>
      <p:sp>
        <p:nvSpPr>
          <p:cNvPr id="4" name="Rectangle 3"/>
          <p:cNvSpPr/>
          <p:nvPr/>
        </p:nvSpPr>
        <p:spPr>
          <a:xfrm>
            <a:off x="0" y="838069"/>
            <a:ext cx="12192000" cy="1829886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84505" y="1146500"/>
            <a:ext cx="9020908" cy="1200329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ctr"/>
            <a:r>
              <a:rPr lang="en-NZ" sz="7200" dirty="0" smtClean="0">
                <a:latin typeface="Poetsen One" panose="020108030300000D0203" pitchFamily="2" charset="0"/>
              </a:rPr>
              <a:t>Future Development</a:t>
            </a:r>
            <a:endParaRPr lang="en-NZ" sz="7200" dirty="0">
              <a:latin typeface="Poetsen One" panose="020108030300000D0203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-1562" y="2667955"/>
            <a:ext cx="12192000" cy="3416320"/>
          </a:xfrm>
          <a:prstGeom prst="rect">
            <a:avLst/>
          </a:prstGeom>
          <a:solidFill>
            <a:srgbClr val="4CAF5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NZ" sz="5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etsen One" panose="020108030300000D0203" pitchFamily="2" charset="0"/>
              </a:rPr>
              <a:t>User Accounts</a:t>
            </a:r>
          </a:p>
          <a:p>
            <a:pPr algn="ctr"/>
            <a:r>
              <a:rPr lang="en-NZ" sz="5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etsen One" panose="020108030300000D0203" pitchFamily="2" charset="0"/>
              </a:rPr>
              <a:t>Social, Ratings, User Images</a:t>
            </a:r>
          </a:p>
          <a:p>
            <a:pPr algn="ctr"/>
            <a:r>
              <a:rPr lang="en-NZ" sz="5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etsen One" panose="020108030300000D0203" pitchFamily="2" charset="0"/>
              </a:rPr>
              <a:t>Expand from Auckland to the rest of New Zealand!</a:t>
            </a:r>
            <a:endParaRPr lang="en-NZ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etsen One" panose="020108030300000D02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0600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83211"/>
            <a:ext cx="12192000" cy="9144001"/>
          </a:xfrm>
        </p:spPr>
      </p:pic>
      <p:sp>
        <p:nvSpPr>
          <p:cNvPr id="5" name="Rectangle 4"/>
          <p:cNvSpPr/>
          <p:nvPr/>
        </p:nvSpPr>
        <p:spPr>
          <a:xfrm>
            <a:off x="0" y="3202526"/>
            <a:ext cx="12192000" cy="1829886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04313" y="3118121"/>
            <a:ext cx="8581292" cy="1846659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ctr"/>
            <a:r>
              <a:rPr lang="en-NZ" sz="6600" dirty="0" smtClean="0">
                <a:latin typeface="Poetsen One" panose="020108030300000D0203" pitchFamily="2" charset="0"/>
              </a:rPr>
              <a:t>Cheers!</a:t>
            </a:r>
          </a:p>
          <a:p>
            <a:pPr algn="ctr"/>
            <a:r>
              <a:rPr lang="en-NZ" sz="4800" dirty="0" smtClean="0">
                <a:latin typeface="Poetsen One" panose="020108030300000D0203" pitchFamily="2" charset="0"/>
              </a:rPr>
              <a:t>Any questions?</a:t>
            </a:r>
            <a:endParaRPr lang="en-NZ" sz="4800" dirty="0">
              <a:latin typeface="Poetsen One" panose="020108030300000D02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8746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117</TotalTime>
  <Words>38</Words>
  <Application>Microsoft Office PowerPoint</Application>
  <PresentationFormat>Widescreen</PresentationFormat>
  <Paragraphs>12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Corbel</vt:lpstr>
      <vt:lpstr>Poetsen One</vt:lpstr>
      <vt:lpstr>Wingdings</vt:lpstr>
      <vt:lpstr>Banded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Matthias Bachmann</dc:creator>
  <cp:lastModifiedBy>Matthias Bachmann</cp:lastModifiedBy>
  <cp:revision>11</cp:revision>
  <dcterms:created xsi:type="dcterms:W3CDTF">2015-08-09T03:04:37Z</dcterms:created>
  <dcterms:modified xsi:type="dcterms:W3CDTF">2015-08-09T05:01:38Z</dcterms:modified>
</cp:coreProperties>
</file>

<file path=docProps/thumbnail.jpeg>
</file>